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1" r:id="rId4"/>
    <p:sldId id="294" r:id="rId5"/>
    <p:sldId id="295" r:id="rId6"/>
    <p:sldId id="276" r:id="rId7"/>
    <p:sldId id="297" r:id="rId8"/>
    <p:sldId id="279" r:id="rId9"/>
    <p:sldId id="260" r:id="rId10"/>
    <p:sldId id="277" r:id="rId11"/>
    <p:sldId id="283" r:id="rId12"/>
    <p:sldId id="280" r:id="rId13"/>
    <p:sldId id="270" r:id="rId14"/>
    <p:sldId id="274" r:id="rId15"/>
    <p:sldId id="271" r:id="rId16"/>
    <p:sldId id="275" r:id="rId17"/>
    <p:sldId id="298" r:id="rId18"/>
    <p:sldId id="281" r:id="rId19"/>
    <p:sldId id="282" r:id="rId20"/>
    <p:sldId id="263" r:id="rId21"/>
    <p:sldId id="287" r:id="rId22"/>
    <p:sldId id="266" r:id="rId23"/>
    <p:sldId id="288" r:id="rId24"/>
    <p:sldId id="264" r:id="rId25"/>
    <p:sldId id="265" r:id="rId26"/>
    <p:sldId id="289" r:id="rId27"/>
    <p:sldId id="267" r:id="rId28"/>
    <p:sldId id="299" r:id="rId29"/>
    <p:sldId id="268" r:id="rId30"/>
    <p:sldId id="293" r:id="rId31"/>
    <p:sldId id="291" r:id="rId32"/>
    <p:sldId id="269" r:id="rId33"/>
    <p:sldId id="30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749" autoAdjust="0"/>
  </p:normalViewPr>
  <p:slideViewPr>
    <p:cSldViewPr snapToGrid="0" snapToObjects="1">
      <p:cViewPr varScale="1">
        <p:scale>
          <a:sx n="52" d="100"/>
          <a:sy n="52" d="100"/>
        </p:scale>
        <p:origin x="211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E1751-D929-419C-8160-6EAD9DC3AEF9}" type="datetimeFigureOut">
              <a:rPr lang="en-GB" smtClean="0"/>
              <a:t>08/02/2017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053F1-3BBF-4219-A265-CB1DE3E24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7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03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Describe a playthrough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4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Describe a playthrough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290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 up by summing up the general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5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Linux daemons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4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a remark on communication =/= social ability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makes them social?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Getting out of the way example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86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tool to simulate behaviours</a:t>
            </a:r>
          </a:p>
          <a:p>
            <a:r>
              <a:rPr lang="en-GB" dirty="0"/>
              <a:t>Each agent as a total representation of another agent</a:t>
            </a:r>
          </a:p>
          <a:p>
            <a:r>
              <a:rPr lang="en-GB" dirty="0"/>
              <a:t>These representations are prefabricated</a:t>
            </a:r>
          </a:p>
          <a:p>
            <a:r>
              <a:rPr lang="en-GB" dirty="0"/>
              <a:t>Lacks planning</a:t>
            </a:r>
          </a:p>
          <a:p>
            <a:r>
              <a:rPr lang="en-GB" dirty="0"/>
              <a:t>Not really suited for real time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386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social practices</a:t>
            </a:r>
          </a:p>
          <a:p>
            <a:r>
              <a:rPr lang="en-GB" dirty="0"/>
              <a:t>Several may exist at the same time</a:t>
            </a:r>
          </a:p>
          <a:p>
            <a:r>
              <a:rPr lang="en-GB" dirty="0"/>
              <a:t>They dictate how an agent should behave</a:t>
            </a:r>
          </a:p>
          <a:p>
            <a:r>
              <a:rPr lang="en-GB" dirty="0"/>
              <a:t>Exclusion logic represents a limitation (beliefs about other’s beliefs)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17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Social Exchanges represent knowledge of the world</a:t>
            </a:r>
          </a:p>
          <a:p>
            <a:r>
              <a:rPr lang="en-GB" dirty="0"/>
              <a:t>Lower the burden of authoring, but still….</a:t>
            </a:r>
          </a:p>
          <a:p>
            <a:r>
              <a:rPr lang="en-GB" dirty="0"/>
              <a:t>Prom Week</a:t>
            </a:r>
          </a:p>
          <a:p>
            <a:r>
              <a:rPr lang="en-GB" dirty="0"/>
              <a:t>49 hundred unique influence rules, 60 social exchanges and forty thousand predicates.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9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way to enter new realities</a:t>
            </a:r>
          </a:p>
          <a:p>
            <a:r>
              <a:rPr lang="en-GB" dirty="0"/>
              <a:t>Belonging to the world</a:t>
            </a:r>
          </a:p>
          <a:p>
            <a:r>
              <a:rPr lang="en-GB" dirty="0"/>
              <a:t>Companies struggle to deliver more and more realistic worlds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45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294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prefabs, components,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16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realistic and life-like games.</a:t>
            </a:r>
          </a:p>
          <a:p>
            <a:r>
              <a:rPr lang="en-GB" dirty="0"/>
              <a:t>Technological advances in computer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25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reality created by exquisite graphics and physics is not broken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8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But, most of the times, the immersion breaks when players are confronted with NPCs</a:t>
            </a:r>
          </a:p>
          <a:p>
            <a:r>
              <a:rPr lang="en-GB" dirty="0"/>
              <a:t>Repetitive dialogue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5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under the same </a:t>
            </a:r>
            <a:r>
              <a:rPr lang="en-GB" dirty="0" err="1"/>
              <a:t>circunstances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1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DST</a:t>
            </a:r>
          </a:p>
          <a:p>
            <a:endParaRPr lang="en-GB" dirty="0"/>
          </a:p>
          <a:p>
            <a:r>
              <a:rPr lang="en-GB" dirty="0"/>
              <a:t>Launched April 21</a:t>
            </a:r>
            <a:r>
              <a:rPr lang="en-GB" baseline="30000" dirty="0"/>
              <a:t>st</a:t>
            </a:r>
            <a:r>
              <a:rPr lang="en-GB" dirty="0"/>
              <a:t> 2016</a:t>
            </a:r>
          </a:p>
          <a:p>
            <a:r>
              <a:rPr lang="en-GB" dirty="0"/>
              <a:t>CCU: 5000-9000</a:t>
            </a:r>
          </a:p>
          <a:p>
            <a:r>
              <a:rPr lang="en-GB" dirty="0"/>
              <a:t>Talk about forum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4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the different biomes of the world</a:t>
            </a:r>
          </a:p>
          <a:p>
            <a:r>
              <a:rPr lang="en-GB" dirty="0"/>
              <a:t>Each biome has different characteristics, resources , and dangers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Hunger Health and Sanity</a:t>
            </a:r>
            <a:br>
              <a:rPr lang="en-GB" dirty="0"/>
            </a:br>
            <a:r>
              <a:rPr lang="en-GB" dirty="0"/>
              <a:t>Explain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053F1-3BBF-4219-A265-CB1DE3E2473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67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284" y="4214005"/>
            <a:ext cx="7655238" cy="12349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1B8-D55E-3142-A1F8-FCFE86EBD46B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43284" y="1966536"/>
            <a:ext cx="7655238" cy="2025063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284" y="2469876"/>
            <a:ext cx="3752516" cy="3656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69876"/>
            <a:ext cx="3750322" cy="36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FDB6-C8E1-CA43-986D-07A95846BEF8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645459"/>
            <a:ext cx="4823472" cy="34807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2645459"/>
            <a:ext cx="2722229" cy="3480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1DAD3-920B-5943-A25F-8EE8A165768D}" type="datetime1">
              <a:rPr lang="en-US" smtClean="0"/>
              <a:t>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1627073"/>
            <a:ext cx="7655238" cy="41145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284" y="5841079"/>
            <a:ext cx="7655238" cy="3921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FEB03-8AE6-F64E-A2BF-5A3C6EB89D07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743284" y="2469875"/>
            <a:ext cx="7655238" cy="37165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8" cy="868363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43284" y="6414652"/>
            <a:ext cx="1847516" cy="306823"/>
          </a:xfrm>
        </p:spPr>
        <p:txBody>
          <a:bodyPr/>
          <a:lstStyle/>
          <a:p>
            <a:fld id="{E6DFEB03-8AE6-F64E-A2BF-5A3C6EB89D07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14652"/>
            <a:ext cx="2895600" cy="306823"/>
          </a:xfrm>
        </p:spPr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6650" y="6414652"/>
            <a:ext cx="1831872" cy="306823"/>
          </a:xfrm>
        </p:spPr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E96-DCFC-C64E-95A7-05B2CB393A95}" type="datetime1">
              <a:rPr lang="en-US" smtClean="0"/>
              <a:t>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EF0C-846E-4A4D-B9C3-8238AE18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3284" y="1449340"/>
            <a:ext cx="7655237" cy="868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284" y="2440611"/>
            <a:ext cx="7655237" cy="368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284" y="6414652"/>
            <a:ext cx="1847516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7FD4294-2665-F444-8DA7-9FAAB9092A2E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14652"/>
            <a:ext cx="2895600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err="1"/>
              <a:t>Instituto</a:t>
            </a:r>
            <a:r>
              <a:rPr lang="en-US" dirty="0"/>
              <a:t> Superior </a:t>
            </a:r>
            <a:r>
              <a:rPr lang="en-US" dirty="0" err="1"/>
              <a:t>Técnico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6650" y="6414652"/>
            <a:ext cx="1831872" cy="306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A60EF0C-846E-4A4D-B9C3-8238AE1817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7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5" r:id="rId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Fábio</a:t>
            </a:r>
            <a:r>
              <a:rPr lang="en-US" dirty="0"/>
              <a:t> Almeida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C31B8-D55E-3142-A1F8-FCFE86EBD46B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AI for Don’t Starve Together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6019800" y="5448943"/>
            <a:ext cx="3214447" cy="9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Professor Rui Prada</a:t>
            </a:r>
          </a:p>
          <a:p>
            <a:r>
              <a:rPr lang="en-US" sz="2000" dirty="0"/>
              <a:t>Samuel </a:t>
            </a:r>
            <a:r>
              <a:rPr lang="en-US" sz="2000" dirty="0" err="1"/>
              <a:t>Mascarenhas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064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World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2439988"/>
            <a:ext cx="6553200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GB" dirty="0"/>
              <a:t>Partially Observable</a:t>
            </a:r>
          </a:p>
          <a:p>
            <a:r>
              <a:rPr lang="en-GB" dirty="0"/>
              <a:t>Multiagent</a:t>
            </a:r>
          </a:p>
          <a:p>
            <a:r>
              <a:rPr lang="en-GB" dirty="0"/>
              <a:t>Stochastic</a:t>
            </a:r>
          </a:p>
          <a:p>
            <a:r>
              <a:rPr lang="en-GB" dirty="0"/>
              <a:t>Episodic</a:t>
            </a:r>
          </a:p>
          <a:p>
            <a:r>
              <a:rPr lang="en-GB" dirty="0"/>
              <a:t>Dynamic</a:t>
            </a:r>
          </a:p>
          <a:p>
            <a:r>
              <a:rPr lang="en-GB" dirty="0"/>
              <a:t>Continuous</a:t>
            </a:r>
          </a:p>
          <a:p>
            <a:r>
              <a:rPr lang="en-GB" dirty="0"/>
              <a:t>Known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9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Player’s Characteristics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844" t="17003" r="23787" b="12776"/>
          <a:stretch/>
        </p:blipFill>
        <p:spPr>
          <a:xfrm>
            <a:off x="1752020" y="2467301"/>
            <a:ext cx="3473549" cy="31050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613008" y="2467301"/>
            <a:ext cx="2124223" cy="3105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Hunger</a:t>
            </a:r>
          </a:p>
          <a:p>
            <a:r>
              <a:rPr lang="en-GB" dirty="0"/>
              <a:t>Health</a:t>
            </a:r>
          </a:p>
          <a:p>
            <a:r>
              <a:rPr lang="en-GB" dirty="0"/>
              <a:t>Sanity</a:t>
            </a:r>
          </a:p>
        </p:txBody>
      </p:sp>
    </p:spTree>
    <p:extLst>
      <p:ext uri="{BB962C8B-B14F-4D97-AF65-F5344CB8AC3E}">
        <p14:creationId xmlns:p14="http://schemas.microsoft.com/office/powerpoint/2010/main" val="117737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General Gameplay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266" y="2439988"/>
            <a:ext cx="5464293" cy="3686175"/>
          </a:xfrm>
        </p:spPr>
      </p:pic>
    </p:spTree>
    <p:extLst>
      <p:ext uri="{BB962C8B-B14F-4D97-AF65-F5344CB8AC3E}">
        <p14:creationId xmlns:p14="http://schemas.microsoft.com/office/powerpoint/2010/main" val="23761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General Gameplay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5009" y="2439988"/>
            <a:ext cx="4910807" cy="3686175"/>
          </a:xfrm>
        </p:spPr>
      </p:pic>
    </p:spTree>
    <p:extLst>
      <p:ext uri="{BB962C8B-B14F-4D97-AF65-F5344CB8AC3E}">
        <p14:creationId xmlns:p14="http://schemas.microsoft.com/office/powerpoint/2010/main" val="140532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General Gameplay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Collecting</a:t>
            </a:r>
          </a:p>
          <a:p>
            <a:r>
              <a:rPr lang="en-GB" dirty="0"/>
              <a:t>Exploring</a:t>
            </a:r>
          </a:p>
          <a:p>
            <a:r>
              <a:rPr lang="en-GB" dirty="0"/>
              <a:t>Prototyping</a:t>
            </a:r>
          </a:p>
          <a:p>
            <a:r>
              <a:rPr lang="en-GB" dirty="0"/>
              <a:t>Crafting</a:t>
            </a:r>
          </a:p>
          <a:p>
            <a:r>
              <a:rPr lang="en-GB" dirty="0"/>
              <a:t>Building</a:t>
            </a:r>
          </a:p>
          <a:p>
            <a:r>
              <a:rPr lang="en-GB" dirty="0"/>
              <a:t>Fighting</a:t>
            </a:r>
          </a:p>
          <a:p>
            <a:r>
              <a:rPr lang="en-GB" dirty="0"/>
              <a:t>Settling</a:t>
            </a:r>
          </a:p>
          <a:p>
            <a:r>
              <a:rPr lang="en-GB" dirty="0"/>
              <a:t>Socializing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6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“anything that can be viewed as perceiving its environment through sensors and acting upon that environment through actuators”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000" dirty="0"/>
              <a:t>S. Russell and P. </a:t>
            </a:r>
            <a:r>
              <a:rPr lang="en-US" sz="2000" dirty="0" err="1"/>
              <a:t>Norvig</a:t>
            </a:r>
            <a:endParaRPr lang="en-US" sz="2000" dirty="0"/>
          </a:p>
          <a:p>
            <a:pPr marL="0" indent="0" algn="r">
              <a:buNone/>
            </a:pPr>
            <a:r>
              <a:rPr lang="en-US" sz="2000" i="1" dirty="0"/>
              <a:t>Artificial  Intelligence:  A  Modern  Approach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endParaRPr lang="en-US" sz="2000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4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Agents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3320" y="2504313"/>
            <a:ext cx="3857360" cy="288929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2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Intelligent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GB" dirty="0"/>
              <a:t>Reactivity</a:t>
            </a:r>
          </a:p>
          <a:p>
            <a:r>
              <a:rPr lang="en-GB" dirty="0" err="1"/>
              <a:t>Proactiveness</a:t>
            </a:r>
            <a:endParaRPr lang="en-GB" dirty="0"/>
          </a:p>
          <a:p>
            <a:r>
              <a:rPr lang="en-GB" dirty="0"/>
              <a:t>Social Ability</a:t>
            </a:r>
          </a:p>
          <a:p>
            <a:endParaRPr lang="en-GB" dirty="0"/>
          </a:p>
          <a:p>
            <a:endParaRPr lang="en-GB" dirty="0"/>
          </a:p>
          <a:p>
            <a:pPr marL="0" indent="0" algn="r">
              <a:buNone/>
            </a:pPr>
            <a:r>
              <a:rPr lang="en-US" sz="2200" dirty="0"/>
              <a:t>Michael Woolridge </a:t>
            </a:r>
          </a:p>
          <a:p>
            <a:pPr marL="0" indent="0" algn="r">
              <a:buNone/>
            </a:pPr>
            <a:r>
              <a:rPr lang="en-US" sz="2200" i="1" dirty="0"/>
              <a:t>Introduction to Multiagent Systems</a:t>
            </a:r>
          </a:p>
          <a:p>
            <a:pPr marL="0" indent="0" algn="r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Social agents need not only have goals and intentions of their own, but must also be able to understand and model goals and intentions of other agents.</a:t>
            </a:r>
          </a:p>
          <a:p>
            <a:pPr marL="0" indent="0" algn="r">
              <a:buNone/>
            </a:pPr>
            <a:endParaRPr lang="it-IT" sz="2000" dirty="0"/>
          </a:p>
          <a:p>
            <a:pPr marL="0" indent="0" algn="r">
              <a:buNone/>
            </a:pPr>
            <a:r>
              <a:rPr lang="it-IT" sz="2000" dirty="0"/>
              <a:t>Cristiano Castelfranchi</a:t>
            </a:r>
          </a:p>
          <a:p>
            <a:pPr marL="0" indent="0" algn="r">
              <a:buNone/>
            </a:pPr>
            <a:r>
              <a:rPr lang="it-IT" sz="2000" i="1" dirty="0"/>
              <a:t>Modelling social action for AI agents</a:t>
            </a:r>
            <a:endParaRPr lang="en-GB" sz="20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Motivation</a:t>
            </a:r>
          </a:p>
          <a:p>
            <a:r>
              <a:rPr lang="en-GB" dirty="0"/>
              <a:t>Problem</a:t>
            </a:r>
          </a:p>
          <a:p>
            <a:r>
              <a:rPr lang="en-GB" dirty="0"/>
              <a:t>Don’t Starve Together</a:t>
            </a:r>
          </a:p>
          <a:p>
            <a:r>
              <a:rPr lang="en-GB" dirty="0"/>
              <a:t>Social Agents</a:t>
            </a:r>
          </a:p>
          <a:p>
            <a:pPr lvl="1"/>
            <a:r>
              <a:rPr lang="en-GB" dirty="0" err="1"/>
              <a:t>PsychSim</a:t>
            </a:r>
            <a:endParaRPr lang="en-GB" dirty="0"/>
          </a:p>
          <a:p>
            <a:pPr lvl="1"/>
            <a:r>
              <a:rPr lang="en-GB" dirty="0"/>
              <a:t>CiF</a:t>
            </a:r>
          </a:p>
          <a:p>
            <a:pPr lvl="1"/>
            <a:r>
              <a:rPr lang="en-GB" dirty="0" err="1"/>
              <a:t>FAtiMA</a:t>
            </a:r>
            <a:endParaRPr lang="en-GB" dirty="0"/>
          </a:p>
          <a:p>
            <a:pPr lvl="1"/>
            <a:r>
              <a:rPr lang="en-GB" dirty="0" err="1"/>
              <a:t>Versu</a:t>
            </a:r>
            <a:endParaRPr lang="en-GB" dirty="0"/>
          </a:p>
          <a:p>
            <a:pPr lvl="1"/>
            <a:r>
              <a:rPr lang="en-GB" dirty="0"/>
              <a:t>An Architecture for Believable Socially Aware Agents</a:t>
            </a:r>
          </a:p>
          <a:p>
            <a:r>
              <a:rPr lang="en-GB" dirty="0"/>
              <a:t>Solution</a:t>
            </a:r>
          </a:p>
          <a:p>
            <a:r>
              <a:rPr lang="en-GB" dirty="0"/>
              <a:t>Planning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8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PsychSim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679" y="2439988"/>
            <a:ext cx="4727467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PsychSim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Social simulation tool</a:t>
            </a:r>
          </a:p>
          <a:p>
            <a:r>
              <a:rPr lang="en-GB" dirty="0"/>
              <a:t>Users author and explore social scenarios</a:t>
            </a:r>
          </a:p>
          <a:p>
            <a:r>
              <a:rPr lang="en-GB" dirty="0"/>
              <a:t>Used to explore how individuals and groups react to situations</a:t>
            </a:r>
          </a:p>
          <a:p>
            <a:r>
              <a:rPr lang="en-GB" dirty="0"/>
              <a:t>Based on </a:t>
            </a:r>
            <a:r>
              <a:rPr lang="en-GB" dirty="0" err="1"/>
              <a:t>ToM</a:t>
            </a:r>
            <a:r>
              <a:rPr lang="en-GB" dirty="0"/>
              <a:t> models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1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Versu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168" y="2463288"/>
            <a:ext cx="6639665" cy="33326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0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Versu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available for the iPad on the </a:t>
            </a:r>
            <a:r>
              <a:rPr lang="en-GB" dirty="0" err="1"/>
              <a:t>AppStore</a:t>
            </a:r>
            <a:endParaRPr lang="en-GB" dirty="0"/>
          </a:p>
          <a:p>
            <a:r>
              <a:rPr lang="en-GB" dirty="0"/>
              <a:t>Main focus is storytelling</a:t>
            </a:r>
          </a:p>
          <a:p>
            <a:r>
              <a:rPr lang="en-GB" dirty="0"/>
              <a:t>High </a:t>
            </a:r>
            <a:r>
              <a:rPr lang="en-GB" dirty="0" err="1"/>
              <a:t>replayability</a:t>
            </a:r>
            <a:r>
              <a:rPr lang="en-GB" dirty="0"/>
              <a:t> has players can choose to play as different characters</a:t>
            </a:r>
          </a:p>
          <a:p>
            <a:r>
              <a:rPr lang="en-GB" dirty="0"/>
              <a:t>Relies on Praxis, an high-level DSL based on exclusion logic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Main goal is storytelling</a:t>
            </a:r>
          </a:p>
          <a:p>
            <a:r>
              <a:rPr lang="en-GB" dirty="0"/>
              <a:t>Based on Social Exchanges</a:t>
            </a:r>
          </a:p>
          <a:p>
            <a:r>
              <a:rPr lang="en-GB" dirty="0"/>
              <a:t>High-level social rules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7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FAtiMA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99" y="2317703"/>
            <a:ext cx="5841803" cy="34610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FAtiMA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Based on appraisal theory</a:t>
            </a:r>
          </a:p>
          <a:p>
            <a:r>
              <a:rPr lang="en-GB" dirty="0"/>
              <a:t>Uses a modular approach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 Architecture for Believable Socially Aware Agents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Makes use of Roles</a:t>
            </a:r>
          </a:p>
          <a:p>
            <a:r>
              <a:rPr lang="en-GB" dirty="0" err="1"/>
              <a:t>ToM</a:t>
            </a:r>
            <a:r>
              <a:rPr lang="en-GB" dirty="0"/>
              <a:t> model</a:t>
            </a:r>
          </a:p>
          <a:p>
            <a:r>
              <a:rPr lang="en-GB" dirty="0"/>
              <a:t>Appraisal Theory</a:t>
            </a:r>
          </a:p>
          <a:p>
            <a:r>
              <a:rPr lang="en-GB" dirty="0"/>
              <a:t>Planning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13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577" y="1435012"/>
            <a:ext cx="5180847" cy="48404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Solution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788" y="1449340"/>
            <a:ext cx="5404159" cy="47753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38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Don’t Starve Together Entities</a:t>
            </a:r>
          </a:p>
          <a:p>
            <a:pPr lvl="1"/>
            <a:r>
              <a:rPr lang="en-GB" dirty="0"/>
              <a:t>Prefabs</a:t>
            </a:r>
          </a:p>
          <a:p>
            <a:pPr lvl="1"/>
            <a:r>
              <a:rPr lang="en-GB" dirty="0"/>
              <a:t>Components</a:t>
            </a:r>
          </a:p>
          <a:p>
            <a:pPr lvl="1"/>
            <a:r>
              <a:rPr lang="en-GB" dirty="0" err="1"/>
              <a:t>Stategraphs</a:t>
            </a:r>
            <a:endParaRPr lang="en-GB" dirty="0"/>
          </a:p>
          <a:p>
            <a:pPr lvl="1"/>
            <a:r>
              <a:rPr lang="en-GB" dirty="0"/>
              <a:t>Brains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Player’s gameplay experience</a:t>
            </a:r>
          </a:p>
          <a:p>
            <a:r>
              <a:rPr lang="en-GB" dirty="0"/>
              <a:t>Agent’s ability to survive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3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Planning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16" y="2954217"/>
            <a:ext cx="8412168" cy="21304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2994819"/>
            <a:ext cx="7655237" cy="8683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6345" y="2565043"/>
            <a:ext cx="5331311" cy="3273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9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814" b="4498"/>
          <a:stretch/>
        </p:blipFill>
        <p:spPr>
          <a:xfrm>
            <a:off x="2584380" y="2317703"/>
            <a:ext cx="3975241" cy="364481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3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the immersion breaks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951" y="2439988"/>
            <a:ext cx="5856922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the immersion breaks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547" y="2439988"/>
            <a:ext cx="7121731" cy="3686175"/>
          </a:xfrm>
        </p:spPr>
      </p:pic>
    </p:spTree>
    <p:extLst>
      <p:ext uri="{BB962C8B-B14F-4D97-AF65-F5344CB8AC3E}">
        <p14:creationId xmlns:p14="http://schemas.microsoft.com/office/powerpoint/2010/main" val="310892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Can we improve a player’s game play experience in Don’t Starve Together using social agents?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82" y="1449340"/>
            <a:ext cx="7655237" cy="868363"/>
          </a:xfrm>
        </p:spPr>
        <p:txBody>
          <a:bodyPr>
            <a:normAutofit/>
          </a:bodyPr>
          <a:lstStyle/>
          <a:p>
            <a:r>
              <a:rPr lang="en-GB" dirty="0"/>
              <a:t>Don’t Starve Together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812" y="2439988"/>
            <a:ext cx="6553200" cy="3686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2E4C-09A0-1C47-AC04-653E7CA38318}" type="datetime1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Superior Técnico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983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Powerpoint-IST_3">
  <a:themeElements>
    <a:clrScheme name="Custom 2">
      <a:dk1>
        <a:srgbClr val="333333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Template-Powerpoint-IST_3.thmx</Template>
  <TotalTime>1636</TotalTime>
  <Words>687</Words>
  <Application>Microsoft Office PowerPoint</Application>
  <PresentationFormat>On-screen Show (4:3)</PresentationFormat>
  <Paragraphs>230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Template-Powerpoint-IST_3</vt:lpstr>
      <vt:lpstr>Cooperative AI for Don’t Starve Together</vt:lpstr>
      <vt:lpstr>Outline</vt:lpstr>
      <vt:lpstr>Motivation</vt:lpstr>
      <vt:lpstr>Motivation</vt:lpstr>
      <vt:lpstr>Motivation</vt:lpstr>
      <vt:lpstr>When the immersion breaks</vt:lpstr>
      <vt:lpstr>When the immersion breaks</vt:lpstr>
      <vt:lpstr>Problem</vt:lpstr>
      <vt:lpstr>Don’t Starve Together</vt:lpstr>
      <vt:lpstr>The World</vt:lpstr>
      <vt:lpstr>The World</vt:lpstr>
      <vt:lpstr>Player’s Characteristics</vt:lpstr>
      <vt:lpstr>General Gameplay</vt:lpstr>
      <vt:lpstr>General Gameplay</vt:lpstr>
      <vt:lpstr>General Gameplay </vt:lpstr>
      <vt:lpstr>Agents</vt:lpstr>
      <vt:lpstr>Agents</vt:lpstr>
      <vt:lpstr>Intelligent Agents</vt:lpstr>
      <vt:lpstr>Social Agents</vt:lpstr>
      <vt:lpstr>PsychSim</vt:lpstr>
      <vt:lpstr>PsychSim</vt:lpstr>
      <vt:lpstr>Versu</vt:lpstr>
      <vt:lpstr>Versu</vt:lpstr>
      <vt:lpstr>CiF</vt:lpstr>
      <vt:lpstr>FAtiMA</vt:lpstr>
      <vt:lpstr>FAtiMA</vt:lpstr>
      <vt:lpstr>An Architecture for Believable Socially Aware Agents</vt:lpstr>
      <vt:lpstr>PowerPoint Presentation</vt:lpstr>
      <vt:lpstr>Solution</vt:lpstr>
      <vt:lpstr>Solution</vt:lpstr>
      <vt:lpstr>Evaluation</vt:lpstr>
      <vt:lpstr>Planning</vt:lpstr>
      <vt:lpstr>Questions?</vt:lpstr>
    </vt:vector>
  </TitlesOfParts>
  <Company>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Guerreiro</dc:creator>
  <cp:lastModifiedBy>fabio</cp:lastModifiedBy>
  <cp:revision>41</cp:revision>
  <dcterms:created xsi:type="dcterms:W3CDTF">2014-07-21T10:32:22Z</dcterms:created>
  <dcterms:modified xsi:type="dcterms:W3CDTF">2017-02-08T17:56:53Z</dcterms:modified>
</cp:coreProperties>
</file>